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6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1395" autoAdjust="0"/>
    <p:restoredTop sz="94660"/>
  </p:normalViewPr>
  <p:slideViewPr>
    <p:cSldViewPr>
      <p:cViewPr>
        <p:scale>
          <a:sx n="100" d="100"/>
          <a:sy n="100" d="100"/>
        </p:scale>
        <p:origin x="-12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58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719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5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759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722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014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072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1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25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325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547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6A94BA36-B3A5-436C-871A-943C69EC2C91}" type="datetimeFigureOut">
              <a:rPr lang="fr-FR" smtClean="0">
                <a:solidFill>
                  <a:srgbClr val="FFFFFF">
                    <a:alpha val="65000"/>
                  </a:srgbClr>
                </a:solidFill>
              </a:rPr>
              <a:pPr/>
              <a:t>24/03/2011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2196C517-058D-4853-A348-902D2D824F55}" type="slidenum">
              <a:rPr lang="fr-CA" smtClean="0">
                <a:solidFill>
                  <a:srgbClr val="FFFFFF">
                    <a:alpha val="65000"/>
                  </a:srgbClr>
                </a:solidFill>
              </a:rPr>
              <a:pPr/>
              <a:t>‹N°›</a:t>
            </a:fld>
            <a:endParaRPr lang="fr-CA">
              <a:solidFill>
                <a:srgbClr val="FFFFFF">
                  <a:alpha val="6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1660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" y="7163"/>
            <a:ext cx="9135850" cy="684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9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" y="7163"/>
            <a:ext cx="9135850" cy="684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8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0</Words>
  <Application>Microsoft Office PowerPoint</Application>
  <PresentationFormat>Affichage à l'écran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1_Mylar</vt:lpstr>
      <vt:lpstr>Présentation PowerPoint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Nathalie Dufresne</dc:creator>
  <cp:lastModifiedBy>Jocelyne</cp:lastModifiedBy>
  <cp:revision>30</cp:revision>
  <dcterms:created xsi:type="dcterms:W3CDTF">2007-05-08T19:36:32Z</dcterms:created>
  <dcterms:modified xsi:type="dcterms:W3CDTF">2011-03-24T15:11:48Z</dcterms:modified>
</cp:coreProperties>
</file>